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B1FE4-F723-43A2-8C2D-7403B68F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3AB4B-B2CC-4CAA-9162-2D013CB0C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D5088-2AC9-4A0A-8D3A-2EA21087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15149-EE5A-4102-B899-E3B62AAC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464DD-F38A-432E-B038-BC3778C8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24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EC0D-68D0-4A84-90CF-D24857C7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DD04A-F9D3-4BC2-B8A3-3EF7702B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D8AE7-8572-4AD1-811D-2E0FAF19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845E4-44A6-477E-95FD-0E27762B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DC61C-22B1-4490-9202-E2F47262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74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C69DBC-115C-4F9B-902D-30C5236AA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596A1D-FDC0-4554-BE2F-D9CE67C92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12A3-E215-4ED3-8C3C-905C17A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7587A-7DD7-47A1-83EC-0AEDB6E9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CB1D0-2A99-4398-93FC-C9DAB05E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74027619-CC41-44DC-BD42-9DF8C647E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792" y="365128"/>
            <a:ext cx="9353365" cy="4249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Axia Black" panose="020B0A03030202020206" pitchFamily="34" charset="0"/>
                <a:ea typeface="Axia Black" panose="020B0A03030202020206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1907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E3361-85E5-4474-898A-E48E54D0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04D38-E036-4B1F-8E2F-0A5D7753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05F36-49DB-4F33-AF2D-A2342046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BA16E-52B4-40D5-8F70-BFBCD5D3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0B8BB-4485-4CAA-9E2F-74B51BB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69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8BB32-F811-4DAB-8021-D2D07522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FA5E13-30A4-4E3D-A28C-D998F33E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B736E-16EF-4FCC-94EB-6723D65E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C6FE1-900C-4127-8BC9-C161CD95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80D8A-D40C-4144-A642-BD01005A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0B1F0-E99B-4479-B701-2AC66D4E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C37889-54AC-4A63-9ACC-F5E5C38B9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BC6A19-2661-41DF-85E8-CC84D92CA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C349A2-1E96-40F4-B937-3A549E17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27737-DEA1-4526-8617-AA323146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3C645-293C-42BC-9AF8-E8D86046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4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DBC7E-D11C-43A7-A69B-EDDD466C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9EACA4-C34B-4B00-84D3-704567DBC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A43D8-9153-4878-8849-579C61E7C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FADBC9-3CAB-4935-BCCE-1D4E9E492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2D9770-527B-4FEC-8ACE-BA0527A83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1605FC-ABC7-46AA-9192-BD9DF0B8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F7E6AD-2544-4254-A304-D1BB8653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2EEC57-9C7E-4713-99E7-67C23642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56E92-1E64-481A-BC35-892D2710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DC3E76-F938-4797-A476-F55F95B9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5BE3D2-F76F-4C3C-96DF-CC64E00D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B2F5BD-3747-478D-AA57-B71CAE8C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7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537B93-7FAF-41E4-A3E3-4103AE2D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9C1989-25CE-4125-9007-CDE73A1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BCB796-7CED-48F9-AEB7-313546F8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0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7DB3D-1D1C-49AA-8C78-BB13E0FB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959AC6-097E-4EB8-A0C2-45764D39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D4C9D4-7D4D-4AAB-AD78-D76BC5C8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4383BE-95CB-47D0-94B7-AEB5F987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A6D29-79BE-42FF-BDD5-3B4E23E1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4DC573-EAEE-4FC5-81F0-78CC06A6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15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D4EA0-C64E-4352-8FFB-ACD722B2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B735A7-A3D9-46C3-A891-71C2F1C45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F230A5-3606-4584-9A61-611D6AA6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B11EB2-88BC-45A9-A805-1D5B15A9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A10965-8CDC-4124-ACC1-6ABA377C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C9A78C-37AC-4C12-8070-B9C2E20D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63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1728F-DF49-4B0F-9D10-2B12D269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C9D44-E563-4329-81F5-6B67A7DE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630D7-3F6E-459A-88FD-1C8AEC0E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C982-E209-4776-8157-11BC8C604F25}" type="datetimeFigureOut">
              <a:rPr lang="es-ES" smtClean="0"/>
              <a:t>19/11/2020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E7DB7-36A5-45BE-8D1E-05A2DFDC7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769426-7DDA-45BA-8F80-F9D99EEDC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10F5-C6E7-4C57-8198-43D7BEFBA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8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95FBB8-7C6B-4643-9861-0970700252FF}"/>
              </a:ext>
            </a:extLst>
          </p:cNvPr>
          <p:cNvGrpSpPr/>
          <p:nvPr/>
        </p:nvGrpSpPr>
        <p:grpSpPr>
          <a:xfrm>
            <a:off x="605466" y="986740"/>
            <a:ext cx="1605024" cy="5782951"/>
            <a:chOff x="93187" y="824002"/>
            <a:chExt cx="1651262" cy="5949549"/>
          </a:xfrm>
        </p:grpSpPr>
        <p:pic>
          <p:nvPicPr>
            <p:cNvPr id="8" name="Picture 7" descr="A close up of some grass&#10;&#10;Description automatically generated">
              <a:extLst>
                <a:ext uri="{FF2B5EF4-FFF2-40B4-BE49-F238E27FC236}">
                  <a16:creationId xmlns:a16="http://schemas.microsoft.com/office/drawing/2014/main" id="{ABCEC6B9-42CE-4CB4-87A8-D3D07F233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2060720" y="2977909"/>
              <a:ext cx="5949549" cy="1641736"/>
            </a:xfrm>
            <a:prstGeom prst="rect">
              <a:avLst/>
            </a:prstGeom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89AD58E-8A89-405D-B7CE-641E6603A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945" t="20598" r="19650" b="51493"/>
            <a:stretch/>
          </p:blipFill>
          <p:spPr>
            <a:xfrm>
              <a:off x="1047751" y="824003"/>
              <a:ext cx="696698" cy="709522"/>
            </a:xfrm>
            <a:prstGeom prst="rect">
              <a:avLst/>
            </a:prstGeom>
          </p:spPr>
        </p:pic>
      </p:grpSp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3C821A-B4BE-40B3-AE70-353E97795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65" y="2176066"/>
            <a:ext cx="3723756" cy="4962525"/>
          </a:xfrm>
          <a:prstGeom prst="rect">
            <a:avLst/>
          </a:prstGeom>
        </p:spPr>
      </p:pic>
      <p:pic>
        <p:nvPicPr>
          <p:cNvPr id="10" name="Picture 15" descr="A picture containing green, sitting, monitor, dark&#10;&#10;Description automatically generated">
            <a:extLst>
              <a:ext uri="{FF2B5EF4-FFF2-40B4-BE49-F238E27FC236}">
                <a16:creationId xmlns:a16="http://schemas.microsoft.com/office/drawing/2014/main" id="{9331A601-0AAD-4BB7-8E89-F43E301E1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5" y="2224656"/>
            <a:ext cx="3410482" cy="4545036"/>
          </a:xfrm>
          <a:prstGeom prst="rect">
            <a:avLst/>
          </a:prstGeom>
        </p:spPr>
      </p:pic>
      <p:pic>
        <p:nvPicPr>
          <p:cNvPr id="11" name="Picture 10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25D441-DBA9-4CCE-B113-89DDAD9145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82" y="694923"/>
            <a:ext cx="2624902" cy="36717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8" descr="Table&#10;&#10;Description automatically generated">
            <a:extLst>
              <a:ext uri="{FF2B5EF4-FFF2-40B4-BE49-F238E27FC236}">
                <a16:creationId xmlns:a16="http://schemas.microsoft.com/office/drawing/2014/main" id="{7EBE8B15-7B2E-4ADB-9469-68AAB225F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50" y="1676395"/>
            <a:ext cx="1497367" cy="3773567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7A202F7-2360-43AD-9920-FD2D2EB8E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5551" y="279618"/>
            <a:ext cx="1235215" cy="1920743"/>
          </a:xfrm>
          <a:prstGeom prst="rect">
            <a:avLst/>
          </a:prstGeom>
        </p:spPr>
      </p:pic>
      <p:pic>
        <p:nvPicPr>
          <p:cNvPr id="1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1193747-1DC9-4FF6-9949-72D9EC762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503" y="553142"/>
            <a:ext cx="1798919" cy="87044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82840CD-15E1-4EEF-9FEA-1DCEC109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914" y="1202830"/>
            <a:ext cx="473565" cy="4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A picture containing sitting, truck, green, table&#10;&#10;Description automatically generated">
            <a:extLst>
              <a:ext uri="{FF2B5EF4-FFF2-40B4-BE49-F238E27FC236}">
                <a16:creationId xmlns:a16="http://schemas.microsoft.com/office/drawing/2014/main" id="{65EAF469-86A5-4EA2-9436-605289FF695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5"/>
          <a:stretch/>
        </p:blipFill>
        <p:spPr>
          <a:xfrm>
            <a:off x="9461478" y="2496064"/>
            <a:ext cx="2730522" cy="4361935"/>
          </a:xfrm>
          <a:prstGeom prst="rect">
            <a:avLst/>
          </a:prstGeom>
        </p:spPr>
      </p:pic>
      <p:pic>
        <p:nvPicPr>
          <p:cNvPr id="18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54B8A7ED-1DAA-4D26-8DFA-E4A66C5A4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83" y="4488398"/>
            <a:ext cx="1724993" cy="2247900"/>
          </a:xfrm>
          <a:prstGeom prst="rect">
            <a:avLst/>
          </a:prstGeom>
        </p:spPr>
      </p:pic>
      <p:grpSp>
        <p:nvGrpSpPr>
          <p:cNvPr id="19" name="Group 16">
            <a:extLst>
              <a:ext uri="{FF2B5EF4-FFF2-40B4-BE49-F238E27FC236}">
                <a16:creationId xmlns:a16="http://schemas.microsoft.com/office/drawing/2014/main" id="{AE0D82BA-AAD1-4C3F-8173-A6515F924491}"/>
              </a:ext>
            </a:extLst>
          </p:cNvPr>
          <p:cNvGrpSpPr/>
          <p:nvPr/>
        </p:nvGrpSpPr>
        <p:grpSpPr>
          <a:xfrm>
            <a:off x="9161305" y="-38991"/>
            <a:ext cx="2963636" cy="2496260"/>
            <a:chOff x="6497842" y="1235599"/>
            <a:chExt cx="5694158" cy="5041829"/>
          </a:xfrm>
        </p:grpSpPr>
        <p:pic>
          <p:nvPicPr>
            <p:cNvPr id="20" name="Picture 13" descr="A picture containing blue, sitting, large, hydrant&#10;&#10;Description automatically generated">
              <a:extLst>
                <a:ext uri="{FF2B5EF4-FFF2-40B4-BE49-F238E27FC236}">
                  <a16:creationId xmlns:a16="http://schemas.microsoft.com/office/drawing/2014/main" id="{4B6A72A4-04DA-4B17-9A5B-B7CFF550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842" y="1235599"/>
              <a:ext cx="5694158" cy="5041829"/>
            </a:xfrm>
            <a:prstGeom prst="rect">
              <a:avLst/>
            </a:prstGeom>
          </p:spPr>
        </p:pic>
        <p:pic>
          <p:nvPicPr>
            <p:cNvPr id="21" name="Picture 15" descr="A picture containing blue, sitting, large, hydrant&#10;&#10;Description automatically generated">
              <a:extLst>
                <a:ext uri="{FF2B5EF4-FFF2-40B4-BE49-F238E27FC236}">
                  <a16:creationId xmlns:a16="http://schemas.microsoft.com/office/drawing/2014/main" id="{782EF118-EA10-46F0-84F6-5A9A299A7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4" t="41686" b="45539"/>
            <a:stretch/>
          </p:blipFill>
          <p:spPr>
            <a:xfrm>
              <a:off x="8401050" y="3337381"/>
              <a:ext cx="3790950" cy="644070"/>
            </a:xfrm>
            <a:prstGeom prst="rect">
              <a:avLst/>
            </a:prstGeom>
          </p:spPr>
        </p:pic>
      </p:grpSp>
      <p:pic>
        <p:nvPicPr>
          <p:cNvPr id="22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BD5A10D-CB4E-4C49-BE8A-F0D6EBEDE4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90" y="5498168"/>
            <a:ext cx="1992086" cy="1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DF9E53F813A4EA5E94141A7EE7D3F" ma:contentTypeVersion="10" ma:contentTypeDescription="Create a new document." ma:contentTypeScope="" ma:versionID="9088efb7c6a015c2801a767d440898d9">
  <xsd:schema xmlns:xsd="http://www.w3.org/2001/XMLSchema" xmlns:xs="http://www.w3.org/2001/XMLSchema" xmlns:p="http://schemas.microsoft.com/office/2006/metadata/properties" xmlns:ns3="f87581e6-da3c-4b0e-bc15-0b755a16ed8b" targetNamespace="http://schemas.microsoft.com/office/2006/metadata/properties" ma:root="true" ma:fieldsID="ba8ca2080cc782f499b39cc2dd699f18" ns3:_="">
    <xsd:import namespace="f87581e6-da3c-4b0e-bc15-0b755a16ed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81e6-da3c-4b0e-bc15-0b755a16ed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E911DB-92D9-44B4-A3BA-F2A44EED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81e6-da3c-4b0e-bc15-0b755a16e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D91AD-6437-481B-969B-41770D664A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A32FB-817D-42B2-B0C7-924D85F234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Axia Black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Ollé, Jordi [ACIM/CT/BAR]</dc:creator>
  <cp:lastModifiedBy>Ollé, Jordi [ACIM/CT/BAR]</cp:lastModifiedBy>
  <cp:revision>1</cp:revision>
  <dcterms:created xsi:type="dcterms:W3CDTF">2020-11-19T14:59:02Z</dcterms:created>
  <dcterms:modified xsi:type="dcterms:W3CDTF">2020-11-19T14:59:33Z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0x010100ED8DF9E53F813A4EA5E94141A7EE7D3F</vt:lpwstr>
  </property>
</Properties>
</file>